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6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8" r:id="rId44"/>
    <p:sldId id="299" r:id="rId45"/>
    <p:sldId id="300" r:id="rId46"/>
    <p:sldId id="301" r:id="rId47"/>
    <p:sldId id="303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22" r:id="rId60"/>
    <p:sldId id="320" r:id="rId61"/>
    <p:sldId id="321" r:id="rId62"/>
    <p:sldId id="323" r:id="rId63"/>
    <p:sldId id="324" r:id="rId64"/>
    <p:sldId id="316" r:id="rId65"/>
    <p:sldId id="317" r:id="rId66"/>
    <p:sldId id="318" r:id="rId67"/>
    <p:sldId id="325" r:id="rId68"/>
    <p:sldId id="326" r:id="rId69"/>
    <p:sldId id="327" r:id="rId70"/>
    <p:sldId id="328" r:id="rId71"/>
    <p:sldId id="319" r:id="rId72"/>
    <p:sldId id="314" r:id="rId73"/>
    <p:sldId id="315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30" y="4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3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6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99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9443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61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44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94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17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2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99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73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1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77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53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54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4E8DA-EC8C-4C5E-A5C0-7694CA8CAC82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766824-909C-4239-B0DF-875D86A2D3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B2F0-ED04-4721-A5F1-58C3D75D7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Some </a:t>
            </a:r>
            <a:r>
              <a:rPr lang="en-GB" dirty="0" err="1"/>
              <a:t>HackTrinity</a:t>
            </a:r>
            <a:r>
              <a:rPr lang="en-GB" dirty="0"/>
              <a:t>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6065A-D421-40B1-98B9-7E8A166DC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Adrian Wennberg</a:t>
            </a:r>
          </a:p>
        </p:txBody>
      </p:sp>
    </p:spTree>
    <p:extLst>
      <p:ext uri="{BB962C8B-B14F-4D97-AF65-F5344CB8AC3E}">
        <p14:creationId xmlns:p14="http://schemas.microsoft.com/office/powerpoint/2010/main" val="203203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BEBB8-2B64-439E-8453-1A0163971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" y="2170558"/>
            <a:ext cx="8421127" cy="59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7DF11-E6AA-45E8-B235-226D23E9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2789159"/>
            <a:ext cx="7478946" cy="11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FB37B-7787-44F5-9F57-58503660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227930"/>
            <a:ext cx="7478946" cy="42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2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9CA07-CFF1-44A2-B7FE-585BC47BE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2172147"/>
            <a:ext cx="7478946" cy="23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54D39-4206-482B-8E1D-488AC91DB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1" y="1062403"/>
            <a:ext cx="7478946" cy="1346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B597A9-5C8C-4562-BD98-603B5F302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481" t="52791" r="61481" b="686"/>
          <a:stretch/>
        </p:blipFill>
        <p:spPr>
          <a:xfrm>
            <a:off x="-8290213" y="3937551"/>
            <a:ext cx="18152344" cy="152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AEE1A-8C83-4D3E-9168-0B869D6BC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5" t="34502" b="47129"/>
          <a:stretch/>
        </p:blipFill>
        <p:spPr>
          <a:xfrm>
            <a:off x="1075549" y="2501145"/>
            <a:ext cx="6420070" cy="10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15D54-B559-45FE-9DAC-091663B5E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891684"/>
            <a:ext cx="7478946" cy="29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6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BE5EF-9FD7-4DCB-AC17-EBE8F523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508390"/>
            <a:ext cx="7478946" cy="37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1E841-C0EE-416B-B1F2-7F2D197D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8" y="255493"/>
            <a:ext cx="3254818" cy="5786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93CF9-0E76-451C-A6D4-E8B21E8A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0" b="70574"/>
          <a:stretch/>
        </p:blipFill>
        <p:spPr>
          <a:xfrm>
            <a:off x="1130276" y="4121937"/>
            <a:ext cx="7547898" cy="24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0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3310F-377E-4077-B9F0-43371409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2611534"/>
            <a:ext cx="7478946" cy="15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E859B-E459-4952-8942-B53472AD7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04" y="1066377"/>
            <a:ext cx="503256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F6DA-08F9-41B2-B551-EDC85C9F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D2D5-B69D-45FE-A75E-970ED760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Zippy</a:t>
            </a:r>
          </a:p>
          <a:p>
            <a:r>
              <a:rPr lang="en-GB" dirty="0"/>
              <a:t>Dust in your eyes</a:t>
            </a:r>
          </a:p>
          <a:p>
            <a:r>
              <a:rPr lang="en-GB" dirty="0"/>
              <a:t>Who am I</a:t>
            </a:r>
          </a:p>
          <a:p>
            <a:r>
              <a:rPr lang="en-GB" dirty="0"/>
              <a:t>Book of </a:t>
            </a:r>
            <a:r>
              <a:rPr lang="en-GB" dirty="0" err="1"/>
              <a:t>Kells</a:t>
            </a:r>
            <a:r>
              <a:rPr lang="en-GB" dirty="0"/>
              <a:t> 1 &amp; 2</a:t>
            </a:r>
          </a:p>
          <a:p>
            <a:r>
              <a:rPr lang="en-GB" dirty="0" err="1"/>
              <a:t>Denovo</a:t>
            </a:r>
            <a:r>
              <a:rPr lang="en-GB" dirty="0"/>
              <a:t> 1 &amp; 2</a:t>
            </a:r>
          </a:p>
          <a:p>
            <a:endParaRPr lang="en-GB" dirty="0"/>
          </a:p>
          <a:p>
            <a:r>
              <a:rPr lang="en-GB" dirty="0"/>
              <a:t>Without pictures:</a:t>
            </a:r>
          </a:p>
          <a:p>
            <a:pPr lvl="1"/>
            <a:r>
              <a:rPr lang="en-GB" dirty="0"/>
              <a:t>Welcome</a:t>
            </a:r>
          </a:p>
          <a:p>
            <a:pPr lvl="1"/>
            <a:r>
              <a:rPr lang="en-GB" dirty="0"/>
              <a:t>GNU</a:t>
            </a:r>
          </a:p>
          <a:p>
            <a:pPr lvl="1"/>
            <a:r>
              <a:rPr lang="en-GB" dirty="0"/>
              <a:t>Wise</a:t>
            </a:r>
          </a:p>
        </p:txBody>
      </p:sp>
    </p:spTree>
    <p:extLst>
      <p:ext uri="{BB962C8B-B14F-4D97-AF65-F5344CB8AC3E}">
        <p14:creationId xmlns:p14="http://schemas.microsoft.com/office/powerpoint/2010/main" val="78623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14938-BE03-410C-9886-F71F5A3E3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097047"/>
            <a:ext cx="7478946" cy="45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1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9EA84-FC98-4E33-80C2-5B0AE43A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14" y="641018"/>
            <a:ext cx="6178352" cy="55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8B6DA-8906-41AB-9A95-ACFB4FC5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68" y="744324"/>
            <a:ext cx="5753433" cy="51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5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DA316-F817-4643-AF03-17161AE49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74" y="316369"/>
            <a:ext cx="6332682" cy="57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E61B8-4612-471D-83EF-2F31FFB1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2" y="1339826"/>
            <a:ext cx="9112693" cy="2050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068AC-D600-45E6-B591-3CA340C1A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9" r="3094" b="21317"/>
          <a:stretch/>
        </p:blipFill>
        <p:spPr>
          <a:xfrm>
            <a:off x="1184694" y="3217509"/>
            <a:ext cx="6354793" cy="3521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67263-1596-4D1C-8E94-20C33866E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42" y="1492226"/>
            <a:ext cx="9112693" cy="20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7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E61B8-4612-471D-83EF-2F31FFB1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2" y="1339826"/>
            <a:ext cx="9112693" cy="2050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068AC-D600-45E6-B591-3CA340C1A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9" r="3094" b="21317"/>
          <a:stretch/>
        </p:blipFill>
        <p:spPr>
          <a:xfrm>
            <a:off x="1184694" y="3217509"/>
            <a:ext cx="6354793" cy="3521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67263-1596-4D1C-8E94-20C33866E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42" y="1492226"/>
            <a:ext cx="9112693" cy="2050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BB73D-7A66-4612-B388-96937CFEC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348" r="82894" b="45018"/>
          <a:stretch/>
        </p:blipFill>
        <p:spPr>
          <a:xfrm>
            <a:off x="1362743" y="5347011"/>
            <a:ext cx="4948709" cy="12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F726-F353-4DBE-A973-00825308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4" y="1701839"/>
            <a:ext cx="11057623" cy="26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8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9C93C-23ED-4793-9F37-AAE692989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5" y="1412695"/>
            <a:ext cx="7458130" cy="39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5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BE0AE-9151-4735-8301-23E9F4D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386857"/>
            <a:ext cx="7478946" cy="39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9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3D45B-27E4-433E-AFDA-3DB8FCCF2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6" y="656522"/>
            <a:ext cx="6397539" cy="57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416DC-E768-40B7-B32C-AC7287D4B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5" y="1137019"/>
            <a:ext cx="9412064" cy="30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7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D8CDB-734B-4AD3-A049-DC7C34C3D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68" y="40322"/>
            <a:ext cx="7291441" cy="65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0F498-679E-4152-8FAC-F05F73BA7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7" y="138088"/>
            <a:ext cx="7291441" cy="65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3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C5917-E25B-4E3D-9282-4EC54BB8C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37" y="596148"/>
            <a:ext cx="6992854" cy="59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94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4136C-EB65-40A2-9458-A305AF60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6" y="1553511"/>
            <a:ext cx="8853296" cy="28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6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F4756D-6A80-44AC-A0AB-CDD0884F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1" y="805397"/>
            <a:ext cx="6910254" cy="21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F4756D-6A80-44AC-A0AB-CDD0884F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1" y="805397"/>
            <a:ext cx="6910254" cy="2127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769931-20ED-410F-8420-D56969DB7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" y="3105865"/>
            <a:ext cx="8705009" cy="1201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220FE-3E60-42F6-A92C-3507FFF06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2431" b="75860"/>
          <a:stretch/>
        </p:blipFill>
        <p:spPr>
          <a:xfrm>
            <a:off x="661651" y="4598236"/>
            <a:ext cx="7475934" cy="14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F6C34-FC2B-4B2A-BA70-3920D80F0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" y="1689058"/>
            <a:ext cx="10020373" cy="29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3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AF29-FE2E-4535-BF0B-8591CDA81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8" y="2263936"/>
            <a:ext cx="9323381" cy="10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D8308-28C0-4688-A3E2-49E383E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92" y="124925"/>
            <a:ext cx="5355322" cy="64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3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BDBF5-A4A0-462F-A180-8D83EE413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10" y="1724328"/>
            <a:ext cx="8753539" cy="30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22714-8836-4232-BD6E-F0C18B86A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2" y="2033045"/>
            <a:ext cx="8913835" cy="115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55E76-748A-4C9D-A73B-E4604939B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2" y="3429000"/>
            <a:ext cx="8072699" cy="71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2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157AC-AD4F-4609-B319-AEACF3CF2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2" y="1805246"/>
            <a:ext cx="7762932" cy="30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50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D0BD2-1B1E-4849-954E-3DF9C716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5" y="184700"/>
            <a:ext cx="6690046" cy="1040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4FF7D-3797-4C0D-8B9E-A4EEF4B3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4" y="884673"/>
            <a:ext cx="5999062" cy="871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F24ED-C207-431D-8E9E-171529A03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33" y="2858219"/>
            <a:ext cx="7628789" cy="3278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08A2A-1A3A-478E-B240-A1AFCA95C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5" y="1428230"/>
            <a:ext cx="4527487" cy="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59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3EEA3-6575-4133-96E3-8E825084C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5" y="1631415"/>
            <a:ext cx="10529964" cy="27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22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67921-B978-4036-BC38-950F7E68D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4" y="749135"/>
            <a:ext cx="7759390" cy="49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5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6D114-B4AC-4CCA-9EAD-B623B932F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508390"/>
            <a:ext cx="7478946" cy="37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57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996B0-0D6A-4C7A-B7B2-E1AA5D9D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433599"/>
            <a:ext cx="7478946" cy="38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F6944-3A7A-4548-A93E-7E743ADEE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938428"/>
            <a:ext cx="7478946" cy="28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7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BE9B2-2BA1-42DA-85E3-C9F3DC73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0" y="638254"/>
            <a:ext cx="6672311" cy="28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14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0E269-E9A1-4D01-BEE5-790E4649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4" y="303793"/>
            <a:ext cx="3995767" cy="50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9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BED5F-D917-4C9C-A71B-7D7F822A6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" y="1958999"/>
            <a:ext cx="9829913" cy="23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1F692-65B3-4143-BE31-A8515A26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28" y="1229204"/>
            <a:ext cx="4680346" cy="3498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2DF78D-A1E5-4C36-BE51-41665319F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83" y="1458544"/>
            <a:ext cx="4717385" cy="30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4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A08A0-51BC-4BE6-BDAD-180FE393E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8" y="1706050"/>
            <a:ext cx="10140914" cy="1364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1654D-4BB8-416E-BA7F-3D078E393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6" y="3308431"/>
            <a:ext cx="9092413" cy="12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7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EAECD-B608-4A3C-AA18-A88B3B59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3" y="2052627"/>
            <a:ext cx="10734753" cy="27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6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01024-9FC8-49F8-AA67-DC8F49AB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0" y="135707"/>
            <a:ext cx="6086520" cy="6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69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C287F-96DF-4971-9E28-1B5F04828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6" y="1473666"/>
            <a:ext cx="10182299" cy="36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1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E47C7-C588-4404-86D2-E985F944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" y="1281323"/>
            <a:ext cx="9177405" cy="36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5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DFADE-0731-412E-B145-F560BACC5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90" y="633578"/>
            <a:ext cx="6572298" cy="38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16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97CD2-A3FE-4FEC-9D63-81B3160A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6" y="239135"/>
            <a:ext cx="9406006" cy="62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0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6F991-633C-44A2-8F69-5D4E9AC2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88" y="1327785"/>
            <a:ext cx="6970639" cy="292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4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73175-E548-4930-BDCA-0888EB95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4" y="1162033"/>
            <a:ext cx="12082551" cy="45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5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9CD66-28F6-43DF-A708-0ACE149B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8" y="565371"/>
            <a:ext cx="6060796" cy="52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6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C7539-83EB-4641-A501-7BF6328C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545785"/>
            <a:ext cx="7478946" cy="364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CE4694-8FB6-4947-86AA-637B536B5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3" y="386463"/>
            <a:ext cx="7085640" cy="55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41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DA9F3-D40E-4921-802E-82AC8633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7" y="479781"/>
            <a:ext cx="6617812" cy="51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38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D34D2-846B-41E1-930E-CDC4AAB88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30" y="1066377"/>
            <a:ext cx="641784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9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8B1D2-FCF4-45B8-80B7-5CD56A69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32" y="1066377"/>
            <a:ext cx="695064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2E6E0-86AB-4FA3-BABF-1E92C773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32" y="1066377"/>
            <a:ext cx="695064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2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5490B-3365-4B3D-984B-3FE89BA7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265324"/>
            <a:ext cx="7478946" cy="42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9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48E4A-FEFD-476C-ACB9-DC6BD2F80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143791"/>
            <a:ext cx="7478946" cy="44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5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9FC82-B1DC-42B6-857E-92B3397FC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52" y="1066377"/>
            <a:ext cx="632962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55FF9-5BBF-4E56-A15C-0E9F6FC19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18" y="1066377"/>
            <a:ext cx="650855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06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50E3B-872D-4FD2-8283-0A936C70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2349771"/>
            <a:ext cx="7478946" cy="203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4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2FC1D-7076-4EEC-8467-850084D7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1527087"/>
            <a:ext cx="7478946" cy="3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41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19BD7-2D20-4EE3-9757-50C11EC86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2602185"/>
            <a:ext cx="7478946" cy="15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42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11461-34BF-472D-A0BF-27F3340D1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2" y="1012166"/>
            <a:ext cx="8643610" cy="924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50BFD-DCF4-4622-BA2F-8697B343D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3" y="2256906"/>
            <a:ext cx="7457604" cy="1071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9712D-C5BE-4624-A724-8F45021E9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4" y="3588768"/>
            <a:ext cx="8981731" cy="92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7D6E8-6DE8-45F7-BE6C-DDE25AAE7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9" y="4773307"/>
            <a:ext cx="7573908" cy="9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2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6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68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6FA10-6C46-49EC-BB65-B67A5DE97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" y="1077624"/>
            <a:ext cx="9300787" cy="1044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2C694-9E8F-4709-A94E-C105A425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9" y="2599648"/>
            <a:ext cx="7994254" cy="1253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12704-3E72-4F65-A58C-82610B6A3F50}"/>
              </a:ext>
            </a:extLst>
          </p:cNvPr>
          <p:cNvSpPr/>
          <p:nvPr/>
        </p:nvSpPr>
        <p:spPr>
          <a:xfrm>
            <a:off x="535740" y="4388772"/>
            <a:ext cx="860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</a:rPr>
              <a:t>HackTrinity</a:t>
            </a:r>
            <a:r>
              <a:rPr lang="en-GB" sz="3200" dirty="0">
                <a:solidFill>
                  <a:schemeClr val="bg1"/>
                </a:solidFill>
              </a:rPr>
              <a:t>{g0ttA_l0ve_pkz1p_l1m1tati0ns}</a:t>
            </a:r>
          </a:p>
        </p:txBody>
      </p:sp>
    </p:spTree>
    <p:extLst>
      <p:ext uri="{BB962C8B-B14F-4D97-AF65-F5344CB8AC3E}">
        <p14:creationId xmlns:p14="http://schemas.microsoft.com/office/powerpoint/2010/main" val="265236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00857-613E-4A7C-B269-4946912AC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6" y="2387166"/>
            <a:ext cx="7478946" cy="19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11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</Words>
  <Application>Microsoft Office PowerPoint</Application>
  <PresentationFormat>Widescreen</PresentationFormat>
  <Paragraphs>14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Trebuchet MS</vt:lpstr>
      <vt:lpstr>Wingdings 3</vt:lpstr>
      <vt:lpstr>Facet</vt:lpstr>
      <vt:lpstr>Some HackTrinity Solutions</vt:lpstr>
      <vt:lpstr>Problems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HackTrinity Solutions</dc:title>
  <dc:creator>Adrian Wennberg</dc:creator>
  <cp:lastModifiedBy>Adrian Wennberg</cp:lastModifiedBy>
  <cp:revision>1</cp:revision>
  <dcterms:created xsi:type="dcterms:W3CDTF">2019-03-05T17:25:45Z</dcterms:created>
  <dcterms:modified xsi:type="dcterms:W3CDTF">2019-03-05T17:27:34Z</dcterms:modified>
</cp:coreProperties>
</file>